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a2b34cb98d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a2b34cb98d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7fc26c95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7fc26c95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7fc26c953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7fc26c953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YOUR COOPERATIVE LOGO IS… 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4"/>
          <p:cNvPicPr preferRelativeResize="0"/>
          <p:nvPr/>
        </p:nvPicPr>
        <p:blipFill rotWithShape="1">
          <a:blip r:embed="rId3">
            <a:alphaModFix/>
          </a:blip>
          <a:srcRect b="42748" l="58450" r="17924" t="35878"/>
          <a:stretch/>
        </p:blipFill>
        <p:spPr>
          <a:xfrm>
            <a:off x="1976125" y="1919075"/>
            <a:ext cx="4400725" cy="27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ctrTitle"/>
          </p:nvPr>
        </p:nvSpPr>
        <p:spPr>
          <a:xfrm>
            <a:off x="390525" y="1819275"/>
            <a:ext cx="84249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YOUR COOPERATIVE SLOGAN  IS… </a:t>
            </a:r>
            <a:endParaRPr sz="3600"/>
          </a:p>
        </p:txBody>
      </p:sp>
      <p:sp>
        <p:nvSpPr>
          <p:cNvPr id="81" name="Google Shape;81;p15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ctrTitle"/>
          </p:nvPr>
        </p:nvSpPr>
        <p:spPr>
          <a:xfrm>
            <a:off x="390525" y="1819275"/>
            <a:ext cx="84249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highlight>
                  <a:srgbClr val="6D9EEB"/>
                </a:highlight>
                <a:latin typeface="Arial"/>
                <a:ea typeface="Arial"/>
                <a:cs typeface="Arial"/>
                <a:sym typeface="Arial"/>
              </a:rPr>
              <a:t>If you want a better world, work for a better one!</a:t>
            </a:r>
            <a:endParaRPr sz="5400">
              <a:highlight>
                <a:srgbClr val="6D9EEB"/>
              </a:highlight>
            </a:endParaRPr>
          </a:p>
        </p:txBody>
      </p:sp>
      <p:sp>
        <p:nvSpPr>
          <p:cNvPr id="87" name="Google Shape;87;p16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